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2AB0-70F2-4F66-B684-91A02CEA5C64}" type="datetimeFigureOut">
              <a:rPr lang="it-IT" smtClean="0"/>
              <a:t>14/01/2022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8A91-2D99-4F87-9DD0-0351A86387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31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2AB0-70F2-4F66-B684-91A02CEA5C64}" type="datetimeFigureOut">
              <a:rPr lang="it-IT" smtClean="0"/>
              <a:t>14/01/2022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8A91-2D99-4F87-9DD0-0351A86387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9355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2AB0-70F2-4F66-B684-91A02CEA5C64}" type="datetimeFigureOut">
              <a:rPr lang="it-IT" smtClean="0"/>
              <a:t>14/01/2022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8A91-2D99-4F87-9DD0-0351A86387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97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2AB0-70F2-4F66-B684-91A02CEA5C64}" type="datetimeFigureOut">
              <a:rPr lang="it-IT" smtClean="0"/>
              <a:t>14/01/2022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8A91-2D99-4F87-9DD0-0351A86387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221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2AB0-70F2-4F66-B684-91A02CEA5C64}" type="datetimeFigureOut">
              <a:rPr lang="it-IT" smtClean="0"/>
              <a:t>14/01/2022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8A91-2D99-4F87-9DD0-0351A86387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3324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2AB0-70F2-4F66-B684-91A02CEA5C64}" type="datetimeFigureOut">
              <a:rPr lang="it-IT" smtClean="0"/>
              <a:t>14/01/2022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8A91-2D99-4F87-9DD0-0351A86387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580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2AB0-70F2-4F66-B684-91A02CEA5C64}" type="datetimeFigureOut">
              <a:rPr lang="it-IT" smtClean="0"/>
              <a:t>14/01/2022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8A91-2D99-4F87-9DD0-0351A86387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38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2AB0-70F2-4F66-B684-91A02CEA5C64}" type="datetimeFigureOut">
              <a:rPr lang="it-IT" smtClean="0"/>
              <a:t>14/01/2022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8A91-2D99-4F87-9DD0-0351A86387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52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2AB0-70F2-4F66-B684-91A02CEA5C64}" type="datetimeFigureOut">
              <a:rPr lang="it-IT" smtClean="0"/>
              <a:t>14/01/2022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8A91-2D99-4F87-9DD0-0351A86387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50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2AB0-70F2-4F66-B684-91A02CEA5C64}" type="datetimeFigureOut">
              <a:rPr lang="it-IT" smtClean="0"/>
              <a:t>14/01/2022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8A91-2D99-4F87-9DD0-0351A86387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12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2AB0-70F2-4F66-B684-91A02CEA5C64}" type="datetimeFigureOut">
              <a:rPr lang="it-IT" smtClean="0"/>
              <a:t>14/01/2022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8A91-2D99-4F87-9DD0-0351A86387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07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A2AB0-70F2-4F66-B684-91A02CEA5C64}" type="datetimeFigureOut">
              <a:rPr lang="it-IT" smtClean="0"/>
              <a:t>14/01/2022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18A91-2D99-4F87-9DD0-0351A86387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12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946" y="944896"/>
            <a:ext cx="8865704" cy="524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422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384" y="885843"/>
            <a:ext cx="8873655" cy="545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98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096" y="1005612"/>
            <a:ext cx="8452236" cy="532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38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067" y="798125"/>
            <a:ext cx="8794142" cy="555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446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483" y="940317"/>
            <a:ext cx="8778240" cy="523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405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507" y="805708"/>
            <a:ext cx="8189843" cy="522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297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98" y="963140"/>
            <a:ext cx="8627165" cy="507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835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803" y="1049572"/>
            <a:ext cx="8747136" cy="512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8013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Oliveto</dc:creator>
  <cp:lastModifiedBy>Oliveto</cp:lastModifiedBy>
  <cp:revision>2</cp:revision>
  <dcterms:created xsi:type="dcterms:W3CDTF">2022-01-14T09:20:57Z</dcterms:created>
  <dcterms:modified xsi:type="dcterms:W3CDTF">2022-01-14T09:29:17Z</dcterms:modified>
</cp:coreProperties>
</file>