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-1908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64DE79-268F-4C1A-8933-263129D2AF90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F63A3B-78C7-47BE-AE5E-E10140E0464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ttangolo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64DE79-268F-4C1A-8933-263129D2AF90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F63A3B-78C7-47BE-AE5E-E10140E0464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64DE79-268F-4C1A-8933-263129D2AF90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F63A3B-78C7-47BE-AE5E-E10140E0464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64DE79-268F-4C1A-8933-263129D2AF90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F63A3B-78C7-47BE-AE5E-E10140E0464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0947" y="429012"/>
            <a:ext cx="11097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GIORNATA MONDIALE SULLA CONSAPEVOLEZZA DELL’AUTISMO</a:t>
            </a:r>
            <a:endParaRPr lang="it-IT" sz="32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023683" y="2454442"/>
            <a:ext cx="27191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SCUOLA PRIMARIA CAPOLUOGO CLASSE V </a:t>
            </a:r>
            <a:r>
              <a:rPr lang="it-IT" sz="3600" dirty="0" err="1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SEZ.A</a:t>
            </a:r>
            <a:endParaRPr lang="it-IT" sz="36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it-IT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it-IT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it-IT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Isabella\Desktop\IMG-20190408-WA0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4716" y="1283752"/>
            <a:ext cx="7892715" cy="5040867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11</Words>
  <Application>Microsoft Office PowerPoint</Application>
  <PresentationFormat>Personalizzato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Loggia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HVGHFHB,N,MN,M</dc:title>
  <dc:creator>Citra</dc:creator>
  <cp:lastModifiedBy>Isabella</cp:lastModifiedBy>
  <cp:revision>3</cp:revision>
  <dcterms:created xsi:type="dcterms:W3CDTF">2019-03-06T13:08:15Z</dcterms:created>
  <dcterms:modified xsi:type="dcterms:W3CDTF">2019-04-08T10:50:55Z</dcterms:modified>
</cp:coreProperties>
</file>