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>
        <p:scale>
          <a:sx n="40" d="100"/>
          <a:sy n="40" d="100"/>
        </p:scale>
        <p:origin x="-1908" y="-8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C764DE79-268F-4C1A-8933-263129D2AF90}" type="datetimeFigureOut">
              <a:rPr lang="en-US" smtClean="0"/>
              <a:pPr/>
              <a:t>4/8/2019</a:t>
            </a:fld>
            <a:endParaRPr lang="en-US" dirty="0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Rettangolo 9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tangolo 13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ttore 1 17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ttore 1 21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tangolo 26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e 23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e 25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e 24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48F63A3B-78C7-47BE-AE5E-E10140E04643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4/8/2019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4/8/2019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764DE79-268F-4C1A-8933-263129D2AF90}" type="datetimeFigureOut">
              <a:rPr lang="en-US" smtClean="0"/>
              <a:pPr/>
              <a:t>4/8/2019</a:t>
            </a:fld>
            <a:endParaRPr lang="en-US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8F63A3B-78C7-47BE-AE5E-E10140E04643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C764DE79-268F-4C1A-8933-263129D2AF90}" type="datetimeFigureOut">
              <a:rPr lang="en-US" smtClean="0"/>
              <a:pPr/>
              <a:t>4/8/2019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Rettangolo 8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ttore 1 13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ttore 1 16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tangolo 17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e 18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e 19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e 21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ttore 1 25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48F63A3B-78C7-47BE-AE5E-E10140E04643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4/8/2019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4/8/2019</a:t>
            </a:fld>
            <a:endParaRPr lang="en-US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764DE79-268F-4C1A-8933-263129D2AF90}" type="datetimeFigureOut">
              <a:rPr lang="en-US" smtClean="0"/>
              <a:pPr/>
              <a:t>4/8/2019</a:t>
            </a:fld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8F63A3B-78C7-47BE-AE5E-E10140E04643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4/8/2019</a:t>
            </a:fld>
            <a:endParaRPr lang="en-US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764DE79-268F-4C1A-8933-263129D2AF90}" type="datetimeFigureOut">
              <a:rPr lang="en-US" smtClean="0"/>
              <a:pPr/>
              <a:t>4/8/2019</a:t>
            </a:fld>
            <a:endParaRPr lang="en-US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8F63A3B-78C7-47BE-AE5E-E10140E04643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23" name="Segnaposto piè di pagin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ttore 1 18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764DE79-268F-4C1A-8933-263129D2AF90}" type="datetimeFigureOut">
              <a:rPr lang="en-US" smtClean="0"/>
              <a:pPr/>
              <a:t>4/8/2019</a:t>
            </a:fld>
            <a:endParaRPr lang="en-US" dirty="0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8F63A3B-78C7-47BE-AE5E-E10140E04643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764DE79-268F-4C1A-8933-263129D2AF90}" type="datetimeFigureOut">
              <a:rPr lang="en-US" smtClean="0"/>
              <a:pPr/>
              <a:t>4/8/2019</a:t>
            </a:fld>
            <a:endParaRPr lang="en-US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60947" y="429012"/>
            <a:ext cx="110979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GIORNATA MONDIALE SULLA CONSAPEVOLEZZA DELL’AUTISMO</a:t>
            </a:r>
            <a:endParaRPr lang="it-IT" sz="3200" dirty="0">
              <a:solidFill>
                <a:schemeClr val="bg2">
                  <a:lumMod val="1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9023683" y="2454442"/>
            <a:ext cx="271913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SCUOLA PRIMARIA CAPOLUOGO CLASSE V </a:t>
            </a:r>
            <a:r>
              <a:rPr lang="it-IT" sz="3600" dirty="0" err="1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SEZ.A</a:t>
            </a:r>
            <a:endParaRPr lang="it-IT" sz="3600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endParaRPr lang="it-IT" sz="2400" dirty="0" smtClean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endParaRPr lang="it-IT" sz="2400" dirty="0" smtClean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endParaRPr lang="it-IT" sz="24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026" name="Picture 2" descr="C:\Users\Isabella\Desktop\IMG-20190408-WA000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4716" y="1283752"/>
            <a:ext cx="7892715" cy="5040867"/>
          </a:xfrm>
          <a:prstGeom prst="rect">
            <a:avLst/>
          </a:prstGeom>
          <a:noFill/>
          <a:ln w="38100">
            <a:solidFill>
              <a:schemeClr val="tx2">
                <a:lumMod val="75000"/>
              </a:schemeClr>
            </a:solidFill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</TotalTime>
  <Words>11</Words>
  <Application>Microsoft Office PowerPoint</Application>
  <PresentationFormat>Personalizzato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Loggia</vt:lpstr>
      <vt:lpstr>Diapositiva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HVGHFHB,N,MN,M</dc:title>
  <dc:creator>Citra</dc:creator>
  <cp:lastModifiedBy>Isabella</cp:lastModifiedBy>
  <cp:revision>3</cp:revision>
  <dcterms:created xsi:type="dcterms:W3CDTF">2019-03-06T13:08:15Z</dcterms:created>
  <dcterms:modified xsi:type="dcterms:W3CDTF">2019-04-08T10:50:55Z</dcterms:modified>
</cp:coreProperties>
</file>